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77" r:id="rId4"/>
    <p:sldId id="279" r:id="rId5"/>
    <p:sldId id="28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78" d="100"/>
          <a:sy n="78" d="100"/>
        </p:scale>
        <p:origin x="584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C897D-8BD6-43FA-A42A-898DFA611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7824E8-DB18-4657-ADDD-821C98797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E0C704-1F68-4F94-B10B-690A915D6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23-Jul-21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12AFB-F7C5-4325-8C2B-6CE2A7705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B18E0-CD18-44F4-9EC3-DDCFA86BE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959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6B65C-959E-44C5-91A3-FD5A4D50E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B928D7-2D4D-4541-B016-191E93907F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99F2D-A403-4DD7-BDEA-4FB9B5CF7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23-Jul-21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A406C-211F-4715-B55A-3E0365227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C4D80-A973-4F3B-AE58-093661A0B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666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E9CF3C-5A61-4637-B740-58583312E2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B2855-0F01-45BD-8800-D0AC60C1F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CA681-E622-4E7D-96C5-808B9A2F4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23-Jul-21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3FB492-CA97-4A3D-81D4-B2F87411E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FE23C-B55A-4122-9C47-5B26CADEB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88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43994-2C86-473B-A389-8361D5F48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EE01A8-AC1F-490E-8ADF-7066446E1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C5251-C5AB-4876-8133-954559C07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23-Jul-21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69E16-C602-4D19-B204-6FF2C3669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59B2D-48CD-4862-86E3-FA448115F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461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0093E-B234-46A7-A838-886F5AD3F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647665-6590-4AAD-9A5C-0DC2B8F7C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E9748-4080-4E2A-A742-6F82CF0AC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23-Jul-21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1C4AE-39EC-43B7-924A-06C4314A7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A86DD0-8FFD-4FDA-86FA-7E4FBD639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339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5D699-7BF8-47F1-B1A8-8D58EE433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BAFF8-03C8-4AB9-A1D9-53F4D7078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07044E-A91B-4E85-B31C-09DEDA50F2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259488-98EF-4B8E-ACAB-FA473F1FD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23-Jul-21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691B5D-611E-4A2C-AF2B-89519DE82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45D429-D6F0-4AB7-8188-4643692AE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845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67571-E241-4EFD-9319-6288A290E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4659D-5A8C-4AC7-9CB1-48388AB47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AF063F-414B-4CB8-986C-F4F0EF7FF7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A0239C-713A-400A-A74C-E0AD4D603B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BD9534-542C-4DCC-894E-4CBD227C9C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44E5C6-4D25-4510-A263-A8214162A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23-Jul-21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0EC75F-79DB-43C0-BBA6-0E70DDEA7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968DB2-6651-4A73-A202-A9C80517C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43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7A92A-70B2-4C7F-8820-FDE8D648B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9D323B-F0B3-4ED5-8AEE-0E5B4C1E3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23-Jul-21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6AF6A6-F103-4847-836B-04C25D03F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8F413D-4643-4314-9F70-97CE4FA32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702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0C2390-CE53-41C3-8F74-91B75EF1B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23-Jul-21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11249E-F012-447E-B722-FB157FDB2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4E32C9-16A9-4281-BBCC-6EFC35040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173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977AA-12E1-40AF-A6A2-59FF007E9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2E7BD-266E-4965-92A5-4435E4E21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611A4-2E30-4B9A-9CB2-817A997C3B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64584-1749-4299-BCAC-34212F60E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23-Jul-21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17B846-4B9C-455D-A649-6CD7A2289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9B148C-3E7E-4000-AC18-2316D734E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626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60FF9-C429-40AA-9F00-2A2EC3B06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14F7DC-3FD6-458A-B746-A1E0151E0E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B0B00-D969-4942-971F-471C0B6B7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2D2A72-3DC9-4EF2-888B-0C50777CB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2E458-2DE3-4186-88BC-14DDD60C3D1E}" type="datetimeFigureOut">
              <a:rPr lang="en-US" smtClean="0"/>
              <a:t>23-Jul-21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63847-D2C4-4700-9768-7AD74C3D2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D20129-60C4-47BC-A7A3-B7F374453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31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01F532-7F2B-4D14-A36D-6C4B307C4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E4986-BEC3-4010-8828-B37A9DB979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7F0EC-6AD7-4BE0-B40F-1831545F60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2E458-2DE3-4186-88BC-14DDD60C3D1E}" type="datetimeFigureOut">
              <a:rPr lang="en-US" smtClean="0"/>
              <a:t>23-Jul-21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040A7-C73E-42ED-9154-1405E6441D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D5AF2-E078-4D03-BF31-BE402A2159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55085-AD4F-4C2A-8602-B3DED7B10B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492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B16586-4249-4452-A327-31FA61D1EF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EIT x Soft Robots: </a:t>
            </a:r>
            <a:br>
              <a:rPr lang="en-US" dirty="0"/>
            </a:br>
            <a:r>
              <a:rPr lang="en-US" dirty="0"/>
              <a:t>project update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8AD5E72-B030-4A59-BA4D-220C15C80D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Week of Monday 19/07/2021</a:t>
            </a:r>
          </a:p>
        </p:txBody>
      </p:sp>
    </p:spTree>
    <p:extLst>
      <p:ext uri="{BB962C8B-B14F-4D97-AF65-F5344CB8AC3E}">
        <p14:creationId xmlns:p14="http://schemas.microsoft.com/office/powerpoint/2010/main" val="1241363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4468901" y="533407"/>
            <a:ext cx="32541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Things to do/I’m doing</a:t>
            </a:r>
            <a:endParaRPr lang="en-GB" sz="24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3DEDDE-1AC8-4A40-A556-A41064897F92}"/>
              </a:ext>
            </a:extLst>
          </p:cNvPr>
          <p:cNvSpPr txBox="1"/>
          <p:nvPr/>
        </p:nvSpPr>
        <p:spPr>
          <a:xfrm>
            <a:off x="3603329" y="1906288"/>
            <a:ext cx="498534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Do multiple iterations of actuator tests to gather more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+mj-lt"/>
              </a:rPr>
              <a:t>Refine actuator design (new moulds, iterate on actuator until a satisfactory design)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+mj-lt"/>
              </a:rPr>
              <a:t>Work on OpenCV point tracking to get ground truth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>
                <a:latin typeface="+mj-lt"/>
              </a:rPr>
              <a:t>Investigate ML solutions for control problem (possibly just with voltages, may need full EIT images)</a:t>
            </a:r>
          </a:p>
        </p:txBody>
      </p:sp>
    </p:spTree>
    <p:extLst>
      <p:ext uri="{BB962C8B-B14F-4D97-AF65-F5344CB8AC3E}">
        <p14:creationId xmlns:p14="http://schemas.microsoft.com/office/powerpoint/2010/main" val="3086231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4059463" y="533407"/>
            <a:ext cx="40730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OpenCV color tracking</a:t>
            </a:r>
            <a:endParaRPr lang="en-GB" sz="2400" dirty="0">
              <a:latin typeface="+mj-lt"/>
            </a:endParaRPr>
          </a:p>
        </p:txBody>
      </p:sp>
      <p:pic>
        <p:nvPicPr>
          <p:cNvPr id="3" name="output">
            <a:hlinkClick r:id="" action="ppaction://media"/>
            <a:extLst>
              <a:ext uri="{FF2B5EF4-FFF2-40B4-BE49-F238E27FC236}">
                <a16:creationId xmlns:a16="http://schemas.microsoft.com/office/drawing/2014/main" id="{6129F32A-03DC-494E-8591-FF59A06E76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75743" y="1345181"/>
            <a:ext cx="6640514" cy="49794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60E160F-8D9F-4C28-BD40-B80C90E123EF}"/>
              </a:ext>
            </a:extLst>
          </p:cNvPr>
          <p:cNvSpPr txBox="1"/>
          <p:nvPr/>
        </p:nvSpPr>
        <p:spPr>
          <a:xfrm>
            <a:off x="9416256" y="2711502"/>
            <a:ext cx="277574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Able to register color shape in frame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Must improve tracking, enable detection of smaller and multiple objects in same frame</a:t>
            </a:r>
            <a:endParaRPr lang="en-GB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07061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998764" y="555178"/>
            <a:ext cx="10194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OpenCV point tracking on actuator</a:t>
            </a:r>
            <a:endParaRPr lang="en-GB" sz="2400" dirty="0">
              <a:latin typeface="+mj-lt"/>
            </a:endParaRPr>
          </a:p>
        </p:txBody>
      </p:sp>
      <p:pic>
        <p:nvPicPr>
          <p:cNvPr id="2" name="filetypetest">
            <a:hlinkClick r:id="" action="ppaction://media"/>
            <a:extLst>
              <a:ext uri="{FF2B5EF4-FFF2-40B4-BE49-F238E27FC236}">
                <a16:creationId xmlns:a16="http://schemas.microsoft.com/office/drawing/2014/main" id="{DC1E7168-10BF-492C-9A8F-11FB8D9E77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56077" y="1195333"/>
            <a:ext cx="7079843" cy="5308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215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7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7764EC2D-6D41-4043-97CC-513B4A4FC960}"/>
              </a:ext>
            </a:extLst>
          </p:cNvPr>
          <p:cNvSpPr txBox="1"/>
          <p:nvPr/>
        </p:nvSpPr>
        <p:spPr>
          <a:xfrm>
            <a:off x="998763" y="533407"/>
            <a:ext cx="10194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EIT data of SDM actuator in stepper rig – less noise/fewer errors in data</a:t>
            </a:r>
            <a:endParaRPr lang="en-GB" sz="2400" dirty="0">
              <a:latin typeface="+mj-lt"/>
            </a:endParaRPr>
          </a:p>
        </p:txBody>
      </p:sp>
      <p:pic>
        <p:nvPicPr>
          <p:cNvPr id="7" name="Picture 6" descr="A picture containing chart&#10;&#10;Description automatically generated">
            <a:extLst>
              <a:ext uri="{FF2B5EF4-FFF2-40B4-BE49-F238E27FC236}">
                <a16:creationId xmlns:a16="http://schemas.microsoft.com/office/drawing/2014/main" id="{A3B51F8F-ADA0-4571-8318-7CC23F2D70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77335"/>
            <a:ext cx="5852172" cy="4389129"/>
          </a:xfrm>
          <a:prstGeom prst="rect">
            <a:avLst/>
          </a:prstGeom>
        </p:spPr>
      </p:pic>
      <p:pic>
        <p:nvPicPr>
          <p:cNvPr id="11" name="Picture 10" descr="Chart&#10;&#10;Description automatically generated with low confidence">
            <a:extLst>
              <a:ext uri="{FF2B5EF4-FFF2-40B4-BE49-F238E27FC236}">
                <a16:creationId xmlns:a16="http://schemas.microsoft.com/office/drawing/2014/main" id="{AEA605AC-98EE-41DD-854F-0A656D6ECB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743" y="1577335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232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2987</TotalTime>
  <Words>116</Words>
  <Application>Microsoft Office PowerPoint</Application>
  <PresentationFormat>Widescreen</PresentationFormat>
  <Paragraphs>12</Paragraphs>
  <Slides>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Times New Roman</vt:lpstr>
      <vt:lpstr>Office Theme</vt:lpstr>
      <vt:lpstr>EIT x Soft Robots:  project update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EIT soft robot update</dc:title>
  <dc:creator>DeLorey, Charles</dc:creator>
  <cp:lastModifiedBy>DeLorey, Charles</cp:lastModifiedBy>
  <cp:revision>110</cp:revision>
  <dcterms:created xsi:type="dcterms:W3CDTF">2021-03-21T14:20:38Z</dcterms:created>
  <dcterms:modified xsi:type="dcterms:W3CDTF">2021-07-23T11:47:25Z</dcterms:modified>
</cp:coreProperties>
</file>

<file path=docProps/thumbnail.jpeg>
</file>